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Nunito"/>
      <p:regular r:id="rId22"/>
      <p:bold r:id="rId23"/>
      <p:italic r:id="rId24"/>
      <p:boldItalic r:id="rId25"/>
    </p:embeddedFont>
    <p:embeddedFont>
      <p:font typeface="Maven Pro"/>
      <p:regular r:id="rId26"/>
      <p:bold r:id="rId27"/>
    </p:embeddedFont>
    <p:embeddedFont>
      <p:font typeface="Lexen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Nuni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regular.fntdata"/><Relationship Id="rId25" Type="http://schemas.openxmlformats.org/officeDocument/2006/relationships/font" Target="fonts/Nunito-boldItalic.fntdata"/><Relationship Id="rId28" Type="http://schemas.openxmlformats.org/officeDocument/2006/relationships/font" Target="fonts/Lexend-regular.fntdata"/><Relationship Id="rId27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exe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gif>
</file>

<file path=ppt/media/image16.png>
</file>

<file path=ppt/media/image17.jpg>
</file>

<file path=ppt/media/image18.gif>
</file>

<file path=ppt/media/image19.gif>
</file>

<file path=ppt/media/image2.jpg>
</file>

<file path=ppt/media/image20.png>
</file>

<file path=ppt/media/image3.jpg>
</file>

<file path=ppt/media/image4.jpg>
</file>

<file path=ppt/media/image5.jp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9d3ec02d3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9d3ec02d3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making a recap of the analysis:</a:t>
            </a:r>
            <a:br>
              <a:rPr lang="pt-PT"/>
            </a:br>
            <a:r>
              <a:rPr lang="pt-PT"/>
              <a:t>there are 81 animals without feathers, 20 with feathers</a:t>
            </a:r>
            <a:br>
              <a:rPr lang="pt-PT"/>
            </a:br>
            <a:r>
              <a:rPr lang="pt-PT"/>
              <a:t>58% of the animals without feathers are predators and 45% of the animals with feathers are predators, which leads to the main conclusion that animals with feathers tend not to be predators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9d3ec02d3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9d3ec02d3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So, next steps to take for further analysis would be collecting more species, trying advanced visualization and probabilistic models, and so 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9d3ec02d3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9d3ec02d3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Thank you for </a:t>
            </a:r>
            <a:r>
              <a:rPr lang="pt-PT"/>
              <a:t>watching</a:t>
            </a:r>
            <a:r>
              <a:rPr lang="pt-PT"/>
              <a:t> my presentation, I hope you have enjoyed it and let me know if you have any questions!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9d3ec02d3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9d3ec02d3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Today I'll present my analysis of the Zoo Animal Dataset, where I explored 101 animals across 7 classifications. Using Python, I focused on data quality assessment, feature analysis, and dataset preparation to understand animal characteristics and build a foundation for further analysis.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9d3ec02d3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9d3ec02d3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There were 2 datasets, which means I had to merge the 2 of them, so I could better reunite all the data and analyse the possible relationships between variables.</a:t>
            </a:r>
            <a:br>
              <a:rPr lang="pt-PT"/>
            </a:br>
            <a:r>
              <a:rPr lang="pt-PT"/>
              <a:t>The dataset cleaning was very easy as there were no missing values nor duplicates found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9d40fc0f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9d40fc0f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When I performed the analysis, as already mentioned, I had to look for missing values and duplicates; then I checked for the data types in order to proceed with 2 univariate analysis and bivariate analysis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9d3ec02d3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9d3ec02d3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9d3ec02d3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9d3ec02d3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9d3ec02d3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9d3ec02d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0 - without</a:t>
            </a:r>
            <a:br>
              <a:rPr lang="pt-PT"/>
            </a:br>
            <a:r>
              <a:rPr lang="pt-PT"/>
              <a:t>1 - with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9d3ec02d3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9d3ec02d3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1 are predator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0 non predator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9d3ec02d3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9d3ec02d3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This bivariate analysis graph shows that there are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Relationship Id="rId4" Type="http://schemas.openxmlformats.org/officeDocument/2006/relationships/image" Target="../media/image15.gif"/><Relationship Id="rId5" Type="http://schemas.openxmlformats.org/officeDocument/2006/relationships/image" Target="../media/image19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3.jpg"/><Relationship Id="rId5" Type="http://schemas.openxmlformats.org/officeDocument/2006/relationships/image" Target="../media/image5.jpg"/><Relationship Id="rId6" Type="http://schemas.openxmlformats.org/officeDocument/2006/relationships/image" Target="../media/image12.jpg"/><Relationship Id="rId7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683825" y="37875"/>
            <a:ext cx="5480100" cy="19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ZOO ANIMAL CLASSIFICATION DATASET 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470200" y="402777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Ironhack</a:t>
            </a:r>
            <a:br>
              <a:rPr b="1"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b="1"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Data Science and Machine Learning Bootcamp</a:t>
            </a:r>
            <a:endParaRPr b="1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5903467" y="4138175"/>
            <a:ext cx="219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>
                <a:solidFill>
                  <a:srgbClr val="0F1115"/>
                </a:solidFill>
                <a:latin typeface="Nunito"/>
                <a:ea typeface="Nunito"/>
                <a:cs typeface="Nunito"/>
                <a:sym typeface="Nunito"/>
              </a:rPr>
              <a:t>Chantal Silva</a:t>
            </a:r>
            <a:br>
              <a:rPr lang="pt-PT" sz="1300">
                <a:solidFill>
                  <a:srgbClr val="0F1115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pt-PT" sz="1300">
                <a:solidFill>
                  <a:srgbClr val="0F1115"/>
                </a:solidFill>
                <a:latin typeface="Nunito"/>
                <a:ea typeface="Nunito"/>
                <a:cs typeface="Nunito"/>
                <a:sym typeface="Nunito"/>
              </a:rPr>
              <a:t>26 October 2025</a:t>
            </a:r>
            <a:endParaRPr sz="1300">
              <a:solidFill>
                <a:srgbClr val="0F111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a baby giraffe is looking at the camera while standing in a cage . (fornecida por Tenor)" id="280" name="Google Shape;28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650" y="1591750"/>
            <a:ext cx="1675275" cy="20940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3d model of a capybara is walking on a gray background (fornecida por Tenor)" id="281" name="Google Shape;28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850" y="2163050"/>
            <a:ext cx="1885825" cy="1522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fat raccoon is sitting on a rock with its paws folded (fornecida por Tenor)" id="282" name="Google Shape;28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9500" y="3053625"/>
            <a:ext cx="802250" cy="114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00000"/>
                </a:solidFill>
                <a:highlight>
                  <a:schemeClr val="accent3"/>
                </a:highlight>
              </a:rPr>
              <a:t>Conclusions/Interpretation</a:t>
            </a:r>
            <a:endParaRPr sz="2500">
              <a:highlight>
                <a:schemeClr val="accent3"/>
              </a:highlight>
            </a:endParaRPr>
          </a:p>
        </p:txBody>
      </p:sp>
      <p:sp>
        <p:nvSpPr>
          <p:cNvPr id="351" name="Google Shape;351;p22"/>
          <p:cNvSpPr txBox="1"/>
          <p:nvPr>
            <p:ph idx="1" type="body"/>
          </p:nvPr>
        </p:nvSpPr>
        <p:spPr>
          <a:xfrm>
            <a:off x="1056750" y="1507600"/>
            <a:ext cx="7030500" cy="30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Detailed analysis: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Animals WITHOUT feathers: 81 total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Animals WITH feathers: 20 total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Percentage of predators among animals WITHOUT feathers: 58.0%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Percentage of predators among animals WITH feathers: 45.0%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In conclusion: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- Animals WITH feathers tend NOT TO BE predators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- </a:t>
            </a: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The animal class distribution shows clear biological patterns that reflect real-world biodiversity, making this dataset valuable for educational and research purposes.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working and thinking brain line icon vector illustration (fornecida por Getty Images)" id="352" name="Google Shape;3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6075" y="824325"/>
            <a:ext cx="1559276" cy="155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3"/>
          <p:cNvSpPr txBox="1"/>
          <p:nvPr>
            <p:ph type="title"/>
          </p:nvPr>
        </p:nvSpPr>
        <p:spPr>
          <a:xfrm>
            <a:off x="1303800" y="598575"/>
            <a:ext cx="7030500" cy="6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F1115"/>
                </a:solidFill>
              </a:rPr>
              <a:t>Next steps</a:t>
            </a:r>
            <a:endParaRPr sz="2500">
              <a:solidFill>
                <a:srgbClr val="0F1115"/>
              </a:solidFill>
            </a:endParaRPr>
          </a:p>
        </p:txBody>
      </p:sp>
      <p:sp>
        <p:nvSpPr>
          <p:cNvPr id="358" name="Google Shape;358;p23"/>
          <p:cNvSpPr txBox="1"/>
          <p:nvPr>
            <p:ph idx="1" type="body"/>
          </p:nvPr>
        </p:nvSpPr>
        <p:spPr>
          <a:xfrm>
            <a:off x="1303800" y="2838700"/>
            <a:ext cx="7030500" cy="18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Advanced visualization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Try probabilistic models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Correlation studies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Expanded dataset analysis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Collect additional species to balance minority classes/</a:t>
            </a: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test generalization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Enrich dataset with additional species and finer taxonomic labels.</a:t>
            </a:r>
            <a:endParaRPr sz="140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Multivariate analysis</a:t>
            </a:r>
            <a:endParaRPr/>
          </a:p>
        </p:txBody>
      </p:sp>
      <p:pic>
        <p:nvPicPr>
          <p:cNvPr descr="businessman steps icon vector. Isolated contour symbol illustration (fornecida por Getty Images)" id="359" name="Google Shape;3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0550" y="1378200"/>
            <a:ext cx="1397002" cy="139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4"/>
          <p:cNvSpPr txBox="1"/>
          <p:nvPr>
            <p:ph idx="1" type="body"/>
          </p:nvPr>
        </p:nvSpPr>
        <p:spPr>
          <a:xfrm>
            <a:off x="1323300" y="1164500"/>
            <a:ext cx="6497400" cy="4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PT" sz="2050">
                <a:solidFill>
                  <a:srgbClr val="000000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   Q&amp;A</a:t>
            </a:r>
            <a:endParaRPr sz="2050">
              <a:solidFill>
                <a:srgbClr val="000000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5" name="Google Shape;365;p24"/>
          <p:cNvSpPr txBox="1"/>
          <p:nvPr>
            <p:ph type="title"/>
          </p:nvPr>
        </p:nvSpPr>
        <p:spPr>
          <a:xfrm>
            <a:off x="1303800" y="598575"/>
            <a:ext cx="6772500" cy="4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Thank you!</a:t>
            </a:r>
            <a:endParaRPr sz="2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close up of a white dog making a funny face with its mouth open . (fornecida por Tenor)" id="366" name="Google Shape;366;p24"/>
          <p:cNvPicPr preferRelativeResize="0"/>
          <p:nvPr/>
        </p:nvPicPr>
        <p:blipFill rotWithShape="1">
          <a:blip r:embed="rId3">
            <a:alphaModFix/>
          </a:blip>
          <a:srcRect b="0" l="0" r="0" t="10354"/>
          <a:stretch/>
        </p:blipFill>
        <p:spPr>
          <a:xfrm>
            <a:off x="2819400" y="1651225"/>
            <a:ext cx="3505200" cy="329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"/>
          <p:cNvSpPr txBox="1"/>
          <p:nvPr>
            <p:ph type="title"/>
          </p:nvPr>
        </p:nvSpPr>
        <p:spPr>
          <a:xfrm>
            <a:off x="1303800" y="598575"/>
            <a:ext cx="7030500" cy="6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Introduction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8" name="Google Shape;288;p14"/>
          <p:cNvSpPr txBox="1"/>
          <p:nvPr>
            <p:ph idx="1" type="body"/>
          </p:nvPr>
        </p:nvSpPr>
        <p:spPr>
          <a:xfrm>
            <a:off x="1053900" y="1204875"/>
            <a:ext cx="7280400" cy="41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pt-PT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Today I'll be presenting my analysis of the Zoo Animal Dataset, where I explored the characteristics and classifications of 101 different animal species. </a:t>
            </a:r>
            <a:endParaRPr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PT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This project represents a comprehensive data exploration journey - from initial data loading and quality assessment through to detailed univariate analysis and dataset preparation.</a:t>
            </a:r>
            <a:endParaRPr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PT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Using Python and key data science libraries, I worked with two primary datasets: one containing 18 different physical and behavioral characteristics for each animal, and another providing their biological classifications across 7 distinct categories.</a:t>
            </a:r>
            <a:endParaRPr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pt-PT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Throughout this analysis, my focus was on ensuring data quality, understanding feature distributions, and preparing a clean, integrated dataset ready for further analysis or machine learning applications.</a:t>
            </a:r>
            <a:endParaRPr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pt-PT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Let me walk you through the key steps and findings from this exploratory data analysis.</a:t>
            </a:r>
            <a:endParaRPr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type="title"/>
          </p:nvPr>
        </p:nvSpPr>
        <p:spPr>
          <a:xfrm>
            <a:off x="1303800" y="598575"/>
            <a:ext cx="70305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25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Dataset Integrity</a:t>
            </a:r>
            <a:endParaRPr sz="25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4" name="Google Shape;294;p15"/>
          <p:cNvSpPr txBox="1"/>
          <p:nvPr>
            <p:ph idx="1" type="body"/>
          </p:nvPr>
        </p:nvSpPr>
        <p:spPr>
          <a:xfrm>
            <a:off x="786150" y="1799125"/>
            <a:ext cx="7030500" cy="20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Zoo.csv: 101 animals × 18 features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Class.csv: 7 classes × 4 columns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Merged dataset: 101 × 22 columns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Clean, analysis-ready data - p</a:t>
            </a: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erfect data quality </a:t>
            </a:r>
            <a:b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</a:b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(no missing values or duplicates found)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Numerical variables: 19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Categorical variables: 2</a:t>
            </a:r>
            <a:endParaRPr sz="1400">
              <a:solidFill>
                <a:srgbClr val="0F1115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binary code (fornecida por Getty Images)" id="295" name="Google Shape;295;p15"/>
          <p:cNvPicPr preferRelativeResize="0"/>
          <p:nvPr/>
        </p:nvPicPr>
        <p:blipFill rotWithShape="1">
          <a:blip r:embed="rId3">
            <a:alphaModFix/>
          </a:blip>
          <a:srcRect b="32391" l="0" r="38901" t="0"/>
          <a:stretch/>
        </p:blipFill>
        <p:spPr>
          <a:xfrm>
            <a:off x="5669874" y="2042625"/>
            <a:ext cx="2755625" cy="176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Analysis performed</a:t>
            </a:r>
            <a:endParaRPr sz="2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1" name="Google Shape;301;p16"/>
          <p:cNvSpPr txBox="1"/>
          <p:nvPr>
            <p:ph idx="1" type="body"/>
          </p:nvPr>
        </p:nvSpPr>
        <p:spPr>
          <a:xfrm>
            <a:off x="996875" y="2256600"/>
            <a:ext cx="7030500" cy="16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Missing value analysis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Duplicate detection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Data type verification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Univariate analysis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Lexend"/>
              <a:buChar char="●"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Bivariate analysis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Two women analysing document while meeting in office (fornecida por Getty Images)" id="302" name="Google Shape;3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6325" y="1777788"/>
            <a:ext cx="4360852" cy="245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type="title"/>
          </p:nvPr>
        </p:nvSpPr>
        <p:spPr>
          <a:xfrm>
            <a:off x="1217500" y="123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F1115"/>
                </a:solidFill>
                <a:highlight>
                  <a:schemeClr val="accent3"/>
                </a:highlight>
              </a:rPr>
              <a:t>Distribution of 101 Animals Across 7 Classes</a:t>
            </a:r>
            <a:endParaRPr sz="3200">
              <a:highlight>
                <a:schemeClr val="accent3"/>
              </a:highlight>
            </a:endParaRPr>
          </a:p>
        </p:txBody>
      </p:sp>
      <p:pic>
        <p:nvPicPr>
          <p:cNvPr id="308" name="Google Shape;308;p17"/>
          <p:cNvPicPr preferRelativeResize="0"/>
          <p:nvPr/>
        </p:nvPicPr>
        <p:blipFill rotWithShape="1">
          <a:blip r:embed="rId3">
            <a:alphaModFix amt="27000"/>
          </a:blip>
          <a:srcRect b="0" l="0" r="0" t="3716"/>
          <a:stretch/>
        </p:blipFill>
        <p:spPr>
          <a:xfrm>
            <a:off x="2327483" y="1005408"/>
            <a:ext cx="4720524" cy="3704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09" name="Google Shape;309;p17"/>
          <p:cNvSpPr txBox="1"/>
          <p:nvPr/>
        </p:nvSpPr>
        <p:spPr>
          <a:xfrm>
            <a:off x="4641183" y="915750"/>
            <a:ext cx="4259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rPr>
              <a:t>Amphibian</a:t>
            </a:r>
            <a:endParaRPr b="1" sz="600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wild mammals animal characters group cartoon illustration (fornecida por Getty Images)" id="310" name="Google Shape;3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" y="1005400"/>
            <a:ext cx="1292964" cy="12961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arious Birds Cartoon Vector Illustration 6 (fornecida por Getty Images)" id="311" name="Google Shape;3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400" y="3412799"/>
            <a:ext cx="1292974" cy="12967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te ocean fish cartoon collection (fornecida por Getty Images)" id="312" name="Google Shape;31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5500" y="1005399"/>
            <a:ext cx="1292974" cy="11382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eshwater Fish Set Various Kind Identify Cartoon Vector 1 (fornecida por Getty Images)" id="313" name="Google Shape;31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4100" y="3412800"/>
            <a:ext cx="1374377" cy="129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>
                <a:solidFill>
                  <a:srgbClr val="0F1115"/>
                </a:solidFill>
              </a:rPr>
              <a:t>Identifying the variable types</a:t>
            </a:r>
            <a:endParaRPr sz="2500">
              <a:solidFill>
                <a:srgbClr val="0F1115"/>
              </a:solidFill>
            </a:endParaRPr>
          </a:p>
        </p:txBody>
      </p:sp>
      <p:sp>
        <p:nvSpPr>
          <p:cNvPr id="319" name="Google Shape;319;p18"/>
          <p:cNvSpPr txBox="1"/>
          <p:nvPr>
            <p:ph idx="1" type="body"/>
          </p:nvPr>
        </p:nvSpPr>
        <p:spPr>
          <a:xfrm>
            <a:off x="1388475" y="17889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Numerical Variables (19):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['hair', 'feathers', 'eggs', 'milk', 'airborne', 'aquatic', 'predator', 'toothed', 'backbone', 'breathes', 'venomous', 'fins', 'legs', 'tail', 'domestic', 'catsize', 'class_type', 'Class_Number', 'Number_Of_Animal_Species_In_Class']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 Categorical Variables   (2):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['Class_Type', 'Animal_Names']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Farm animals glyph icon set, home animal symbols collection or sketches. Animals from a farm solid style signs for web and app. Vector graphics isolated on white background. (fornecida por Getty Images)" id="320" name="Google Shape;320;p18"/>
          <p:cNvPicPr preferRelativeResize="0"/>
          <p:nvPr/>
        </p:nvPicPr>
        <p:blipFill rotWithShape="1">
          <a:blip r:embed="rId3">
            <a:alphaModFix/>
          </a:blip>
          <a:srcRect b="0" l="0" r="0" t="17026"/>
          <a:stretch/>
        </p:blipFill>
        <p:spPr>
          <a:xfrm>
            <a:off x="4901275" y="3155825"/>
            <a:ext cx="1843420" cy="99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Univariate Analysis</a:t>
            </a:r>
            <a:endParaRPr>
              <a:solidFill>
                <a:srgbClr val="0F111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How many animals have feathers?</a:t>
            </a:r>
            <a:endParaRPr>
              <a:solidFill>
                <a:srgbClr val="0F1115"/>
              </a:solidFill>
            </a:endParaRPr>
          </a:p>
        </p:txBody>
      </p:sp>
      <p:sp>
        <p:nvSpPr>
          <p:cNvPr id="326" name="Google Shape;326;p19"/>
          <p:cNvSpPr txBox="1"/>
          <p:nvPr/>
        </p:nvSpPr>
        <p:spPr>
          <a:xfrm>
            <a:off x="576300" y="1597875"/>
            <a:ext cx="37668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COUNT: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feathers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0    81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1    20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Name: count, dtype: int64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 SUMMARY: 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81 animals WITHOUT feathers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vs 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20 animals WITH feathers</a:t>
            </a:r>
            <a:endParaRPr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27" name="Google Shape;3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7025" y="1961950"/>
            <a:ext cx="4517276" cy="257096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descr="Peacock feathers (fornecida por Getty Images)" id="328" name="Google Shape;3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5100" y="1961950"/>
            <a:ext cx="1336699" cy="89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Univariate Analysis</a:t>
            </a:r>
            <a:endParaRPr>
              <a:solidFill>
                <a:srgbClr val="0F111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How many animals are predators?</a:t>
            </a:r>
            <a:endParaRPr>
              <a:solidFill>
                <a:srgbClr val="0F1115"/>
              </a:solidFill>
            </a:endParaRPr>
          </a:p>
        </p:txBody>
      </p:sp>
      <p:sp>
        <p:nvSpPr>
          <p:cNvPr id="334" name="Google Shape;334;p20"/>
          <p:cNvSpPr txBox="1"/>
          <p:nvPr>
            <p:ph idx="1" type="body"/>
          </p:nvPr>
        </p:nvSpPr>
        <p:spPr>
          <a:xfrm>
            <a:off x="634000" y="1964425"/>
            <a:ext cx="2970900" cy="26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 </a:t>
            </a: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COUNT: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predator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1    56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0    45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Name: count, dtype: int64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 SUMMARY: 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45 NON predators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vs 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56 Predators</a:t>
            </a:r>
            <a:endParaRPr sz="14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35" name="Google Shape;3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4900" y="1748725"/>
            <a:ext cx="4963350" cy="28248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un, happy shark cartoon illustration (fornecida por Getty Images)" id="336" name="Google Shape;3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6750" y="1748725"/>
            <a:ext cx="999301" cy="99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B</a:t>
            </a:r>
            <a:r>
              <a:rPr lang="pt-PT">
                <a:solidFill>
                  <a:srgbClr val="0F1115"/>
                </a:solidFill>
              </a:rPr>
              <a:t>ivariate Analysis</a:t>
            </a:r>
            <a:endParaRPr>
              <a:solidFill>
                <a:srgbClr val="0F111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F1115"/>
                </a:solidFill>
              </a:rPr>
              <a:t>Are feathered animals more predatory?</a:t>
            </a:r>
            <a:endParaRPr>
              <a:solidFill>
                <a:srgbClr val="0F111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F1115"/>
              </a:solidFill>
            </a:endParaRPr>
          </a:p>
        </p:txBody>
      </p:sp>
      <p:sp>
        <p:nvSpPr>
          <p:cNvPr id="342" name="Google Shape;342;p21"/>
          <p:cNvSpPr txBox="1"/>
          <p:nvPr>
            <p:ph idx="1" type="body"/>
          </p:nvPr>
        </p:nvSpPr>
        <p:spPr>
          <a:xfrm>
            <a:off x="549725" y="1989238"/>
            <a:ext cx="4108500" cy="24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/>
              <a:t> </a:t>
            </a: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FEATHERS vs PREDATORS TABLE: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predator        0        1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feathers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0                  34      47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1                  11       9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 LEGEND: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- Rows: 0 = WITHOUT feathers, 1 = WITH feathers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500">
                <a:solidFill>
                  <a:srgbClr val="0F1115"/>
                </a:solidFill>
                <a:latin typeface="Lexend"/>
                <a:ea typeface="Lexend"/>
                <a:cs typeface="Lexend"/>
                <a:sym typeface="Lexend"/>
              </a:rPr>
              <a:t>- Columns: 0 = NON predator, 1 = PREDATOR</a:t>
            </a:r>
            <a:endParaRPr sz="1500">
              <a:solidFill>
                <a:srgbClr val="0F1115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43" name="Google Shape;3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850" y="1847763"/>
            <a:ext cx="3412426" cy="2740826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1"/>
          <p:cNvSpPr txBox="1"/>
          <p:nvPr/>
        </p:nvSpPr>
        <p:spPr>
          <a:xfrm>
            <a:off x="4795500" y="4203700"/>
            <a:ext cx="434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Owl before the hunt (fornecida por Getty Images)" id="345" name="Google Shape;3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450" y="2097850"/>
            <a:ext cx="1120549" cy="1458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